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0" r:id="rId2"/>
    <p:sldId id="337" r:id="rId3"/>
    <p:sldId id="379" r:id="rId4"/>
    <p:sldId id="376" r:id="rId5"/>
    <p:sldId id="322" r:id="rId6"/>
    <p:sldId id="380" r:id="rId7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138" autoAdjust="0"/>
  </p:normalViewPr>
  <p:slideViewPr>
    <p:cSldViewPr>
      <p:cViewPr varScale="1">
        <p:scale>
          <a:sx n="61" d="100"/>
          <a:sy n="61" d="100"/>
        </p:scale>
        <p:origin x="1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23673-5AD9-48FA-BB99-1C908B404AC9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EE624-8DB1-42FA-B869-69A55E857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537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2A12C-3DEB-4AE2-9F13-CDD6E153E779}" type="datetimeFigureOut">
              <a:rPr lang="sv-SE" smtClean="0"/>
              <a:pPr/>
              <a:t>2022-11-28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9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A80F8-3894-4A68-A5B5-C594379430F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966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9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71462" y="2130426"/>
            <a:ext cx="11049077" cy="1470025"/>
          </a:xfrm>
        </p:spPr>
        <p:txBody>
          <a:bodyPr>
            <a:normAutofit/>
          </a:bodyPr>
          <a:lstStyle>
            <a:lvl1pPr>
              <a:defRPr sz="4800" b="1">
                <a:latin typeface="Gill Sans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  <a:latin typeface="Gill Sans MT Condens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15262" y="6357958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 dirty="0"/>
              <a:t>Ange namn på verksamheten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2" t="36762" r="47" b="58641"/>
          <a:stretch/>
        </p:blipFill>
        <p:spPr>
          <a:xfrm flipH="1">
            <a:off x="-18256" y="6287294"/>
            <a:ext cx="12234935" cy="37542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360000"/>
            <a:ext cx="1825245" cy="617131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1047716" y="2357430"/>
            <a:ext cx="10096571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600">
                <a:latin typeface="Gill Sans MT" pitchFamily="34" charset="0"/>
                <a:cs typeface="Times New Roman" pitchFamily="18" charset="0"/>
              </a:defRPr>
            </a:lvl3pPr>
            <a:lvl4pPr>
              <a:buNone/>
              <a:defRPr sz="1400">
                <a:latin typeface="Gill Sans MT" pitchFamily="34" charset="0"/>
                <a:cs typeface="Times New Roman" pitchFamily="18" charset="0"/>
              </a:defRPr>
            </a:lvl4pPr>
            <a:lvl5pPr>
              <a:defRPr sz="1400">
                <a:latin typeface="Gill Sans MT" pitchFamily="34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15262" y="6357958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 dirty="0"/>
              <a:t>Ange namn på verksamheten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2" t="36762" r="47" b="58641"/>
          <a:stretch/>
        </p:blipFill>
        <p:spPr>
          <a:xfrm flipH="1">
            <a:off x="-18256" y="6287294"/>
            <a:ext cx="12234935" cy="37542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360000"/>
            <a:ext cx="1825245" cy="617131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1047716" y="2357430"/>
            <a:ext cx="4572032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Rubrik 7"/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4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708544" y="2362528"/>
            <a:ext cx="4572032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56327" y="6500102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 dirty="0"/>
              <a:t>Ange namn på verksamheten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2" t="36762" r="47" b="58641"/>
          <a:stretch/>
        </p:blipFill>
        <p:spPr>
          <a:xfrm flipH="1">
            <a:off x="-23020" y="6500833"/>
            <a:ext cx="12234935" cy="37542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0"/>
            <a:ext cx="1825245" cy="617131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2022-11-28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ransition spd="med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GillSan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San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San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San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6"/>
          <a:stretch/>
        </p:blipFill>
        <p:spPr>
          <a:xfrm>
            <a:off x="0" y="-27384"/>
            <a:ext cx="12192000" cy="6885384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911424" y="1844824"/>
            <a:ext cx="11049077" cy="114300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Äldreomsorgen utveckling ekonomi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</p:spTree>
    <p:extLst>
      <p:ext uri="{BB962C8B-B14F-4D97-AF65-F5344CB8AC3E}">
        <p14:creationId xmlns:p14="http://schemas.microsoft.com/office/powerpoint/2010/main" val="405411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Utveckling av kostnader äldreomsorg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9358BE54-9D84-F08E-C616-E85A43206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2195736"/>
            <a:ext cx="11173094" cy="35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372718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DFECBD1-0463-2325-AC83-612A3E848D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61D88AF2-EAA1-ECC9-A483-CEA2890CB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59" y="1520788"/>
            <a:ext cx="11935905" cy="377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604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6"/>
          <a:stretch/>
        </p:blipFill>
        <p:spPr>
          <a:xfrm>
            <a:off x="0" y="-27384"/>
            <a:ext cx="12192000" cy="6885384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bg1"/>
                </a:solidFill>
              </a:rPr>
              <a:t>Kvalitet och kostnader äldreomsorgen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</p:spTree>
    <p:extLst>
      <p:ext uri="{BB962C8B-B14F-4D97-AF65-F5344CB8AC3E}">
        <p14:creationId xmlns:p14="http://schemas.microsoft.com/office/powerpoint/2010/main" val="246881025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983432" y="635403"/>
            <a:ext cx="11049077" cy="1143000"/>
          </a:xfrm>
        </p:spPr>
        <p:txBody>
          <a:bodyPr>
            <a:normAutofit/>
          </a:bodyPr>
          <a:lstStyle/>
          <a:p>
            <a:r>
              <a:rPr lang="sv-SE" sz="4300" dirty="0"/>
              <a:t>Hemtjänst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09492006-29C5-399A-4A37-00B2F1FA7A0E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2177989" y="1628800"/>
            <a:ext cx="7158372" cy="441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40908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983432" y="662964"/>
            <a:ext cx="11049077" cy="1143000"/>
          </a:xfrm>
        </p:spPr>
        <p:txBody>
          <a:bodyPr>
            <a:normAutofit/>
          </a:bodyPr>
          <a:lstStyle/>
          <a:p>
            <a:r>
              <a:rPr lang="sv-SE" sz="4300" dirty="0"/>
              <a:t>Särskilt boende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DCA40FF-B7A8-64FD-362C-DD0CC0307800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2240854" y="1556792"/>
            <a:ext cx="6577405" cy="407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16755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Presentationsmall 2 Piteå kommun ALLA FÄRG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ll_alla färger_bård nere_16_9" id="{5436CDB8-DA89-498B-9295-C1A3C2F64BFE}" vid="{DB01A5EC-7280-4A87-86F8-4EB6B7038FB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3996</TotalTime>
  <Words>21</Words>
  <Application>Microsoft Office PowerPoint</Application>
  <PresentationFormat>Bredbild</PresentationFormat>
  <Paragraphs>11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3" baseType="lpstr">
      <vt:lpstr>Arial</vt:lpstr>
      <vt:lpstr>Calibri</vt:lpstr>
      <vt:lpstr>Gill Sans MT</vt:lpstr>
      <vt:lpstr>Gill Sans MT Condensed</vt:lpstr>
      <vt:lpstr>GillSans</vt:lpstr>
      <vt:lpstr>Times New Roman</vt:lpstr>
      <vt:lpstr>Presentationsmall 2 Piteå kommun ALLA FÄRGER</vt:lpstr>
      <vt:lpstr>Äldreomsorgen utveckling ekonomi</vt:lpstr>
      <vt:lpstr>Utveckling av kostnader äldreomsorg </vt:lpstr>
      <vt:lpstr>PowerPoint-presentation</vt:lpstr>
      <vt:lpstr>Kvalitet och kostnader äldreomsorgen</vt:lpstr>
      <vt:lpstr>Hemtjänst</vt:lpstr>
      <vt:lpstr>Särskilt boende</vt:lpstr>
    </vt:vector>
  </TitlesOfParts>
  <Company>PiteÃ¥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Systemutbildning Time Care Planering</dc:title>
  <dc:creator>Mattias Svanberg</dc:creator>
  <cp:keywords>Presentationer;Dokumentkommunövergripande mall;Microsoft PowerPoint;Piteå kommun;Presentation</cp:keywords>
  <cp:lastModifiedBy>Anna Johansson</cp:lastModifiedBy>
  <cp:revision>135</cp:revision>
  <cp:lastPrinted>2019-11-18T13:01:30Z</cp:lastPrinted>
  <dcterms:created xsi:type="dcterms:W3CDTF">2019-08-08T11:44:44Z</dcterms:created>
  <dcterms:modified xsi:type="dcterms:W3CDTF">2022-11-28T09:57:49Z</dcterms:modified>
</cp:coreProperties>
</file>